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6858000" cx="12192000"/>
  <p:notesSz cx="6858000" cy="9144000"/>
  <p:embeddedFontLst>
    <p:embeddedFont>
      <p:font typeface="Quattrocento Sans"/>
      <p:regular r:id="rId18"/>
      <p:bold r:id="rId19"/>
      <p:italic r:id="rId20"/>
      <p:boldItalic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22" roundtripDataSignature="AMtx7mjrww+c2vI6kIt389aDMnSYIHQ0+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QuattrocentoSans-italic.fntdata"/><Relationship Id="rId11" Type="http://schemas.openxmlformats.org/officeDocument/2006/relationships/slide" Target="slides/slide6.xml"/><Relationship Id="rId22" Type="http://customschemas.google.com/relationships/presentationmetadata" Target="metadata"/><Relationship Id="rId10" Type="http://schemas.openxmlformats.org/officeDocument/2006/relationships/slide" Target="slides/slide5.xml"/><Relationship Id="rId21" Type="http://schemas.openxmlformats.org/officeDocument/2006/relationships/font" Target="fonts/QuattrocentoSans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QuattrocentoSans-bold.fntdata"/><Relationship Id="rId6" Type="http://schemas.openxmlformats.org/officeDocument/2006/relationships/slide" Target="slides/slide1.xml"/><Relationship Id="rId18" Type="http://schemas.openxmlformats.org/officeDocument/2006/relationships/font" Target="fonts/QuattrocentoSans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04c69774a1_0_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8" name="Google Shape;118;g104c69774a1_0_2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9" name="Google Shape;119;g104c69774a1_0_2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04c6977bb9_0_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104c6977bb9_0_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g104c6977bb9_0_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5" name="Google Shape;195;p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In Slide Show mode, click the arrow to enter the PowerPoint Getting Started Center.</a:t>
            </a:r>
            <a:endParaRPr/>
          </a:p>
        </p:txBody>
      </p:sp>
      <p:sp>
        <p:nvSpPr>
          <p:cNvPr id="196" name="Google Shape;196;p2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4c69774a1_0_3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1" name="Google Shape;201;g104c69774a1_0_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104c69774a1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5" name="Google Shape;125;g104c69774a1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104c69774a1_0_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1" name="Google Shape;131;g104c69774a1_0_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7" name="Google Shape;137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8" name="Google Shape;138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4" name="Google Shape;144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04c69774a1_0_8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104c69774a1_0_8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g104c69774a1_0_8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04c69774a1_0_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104c69774a1_0_3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g104c69774a1_0_3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04c69774a1_0_9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104c69774a1_0_9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g104c69774a1_0_9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04c69774a1_0_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104c69774a1_0_4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g104c69774a1_0_4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565655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6"/>
          <p:cNvSpPr/>
          <p:nvPr/>
        </p:nvSpPr>
        <p:spPr>
          <a:xfrm>
            <a:off x="0" y="0"/>
            <a:ext cx="12192000" cy="4866468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7" name="Google Shape;17;p26"/>
          <p:cNvSpPr txBox="1"/>
          <p:nvPr>
            <p:ph type="ctrTitle"/>
          </p:nvPr>
        </p:nvSpPr>
        <p:spPr>
          <a:xfrm>
            <a:off x="838200" y="2061006"/>
            <a:ext cx="105156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Quattrocento Sans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26"/>
          <p:cNvSpPr txBox="1"/>
          <p:nvPr>
            <p:ph idx="1" type="subTitle"/>
          </p:nvPr>
        </p:nvSpPr>
        <p:spPr>
          <a:xfrm>
            <a:off x="838202" y="5110609"/>
            <a:ext cx="10515598" cy="11377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r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9" name="Google Shape;19;p26"/>
          <p:cNvSpPr txBox="1"/>
          <p:nvPr>
            <p:ph idx="10" type="dt"/>
          </p:nvPr>
        </p:nvSpPr>
        <p:spPr>
          <a:xfrm>
            <a:off x="838200" y="6356352"/>
            <a:ext cx="3276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6"/>
          <p:cNvSpPr txBox="1"/>
          <p:nvPr>
            <p:ph idx="11" type="ftr"/>
          </p:nvPr>
        </p:nvSpPr>
        <p:spPr>
          <a:xfrm>
            <a:off x="4648200" y="6356352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26"/>
          <p:cNvSpPr txBox="1"/>
          <p:nvPr>
            <p:ph idx="12" type="sldNum"/>
          </p:nvPr>
        </p:nvSpPr>
        <p:spPr>
          <a:xfrm>
            <a:off x="8077200" y="6356352"/>
            <a:ext cx="3276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" name="Google Shape;22;p26"/>
          <p:cNvSpPr/>
          <p:nvPr/>
        </p:nvSpPr>
        <p:spPr>
          <a:xfrm>
            <a:off x="0" y="0"/>
            <a:ext cx="12192000" cy="4866468"/>
          </a:xfrm>
          <a:prstGeom prst="rect">
            <a:avLst/>
          </a:prstGeom>
          <a:solidFill>
            <a:srgbClr val="0055A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23" name="Google Shape;23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90525" y="315939"/>
            <a:ext cx="4686300" cy="923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5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Quattrocento Sans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35"/>
          <p:cNvSpPr/>
          <p:nvPr>
            <p:ph idx="2" type="pic"/>
          </p:nvPr>
        </p:nvSpPr>
        <p:spPr>
          <a:xfrm>
            <a:off x="5183188" y="987427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95" name="Google Shape;95;p35"/>
          <p:cNvSpPr txBox="1"/>
          <p:nvPr>
            <p:ph idx="1" type="body"/>
          </p:nvPr>
        </p:nvSpPr>
        <p:spPr>
          <a:xfrm>
            <a:off x="839788" y="2101850"/>
            <a:ext cx="3932237" cy="37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96" name="Google Shape;96;p35"/>
          <p:cNvSpPr txBox="1"/>
          <p:nvPr>
            <p:ph idx="10" type="dt"/>
          </p:nvPr>
        </p:nvSpPr>
        <p:spPr>
          <a:xfrm>
            <a:off x="838200" y="6356352"/>
            <a:ext cx="3276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35"/>
          <p:cNvSpPr txBox="1"/>
          <p:nvPr>
            <p:ph idx="11" type="ftr"/>
          </p:nvPr>
        </p:nvSpPr>
        <p:spPr>
          <a:xfrm>
            <a:off x="4648200" y="6356352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35"/>
          <p:cNvSpPr txBox="1"/>
          <p:nvPr>
            <p:ph idx="12" type="sldNum"/>
          </p:nvPr>
        </p:nvSpPr>
        <p:spPr>
          <a:xfrm>
            <a:off x="8077200" y="6356352"/>
            <a:ext cx="3276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6"/>
          <p:cNvSpPr/>
          <p:nvPr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01" name="Google Shape;101;p36"/>
          <p:cNvSpPr txBox="1"/>
          <p:nvPr>
            <p:ph type="title"/>
          </p:nvPr>
        </p:nvSpPr>
        <p:spPr>
          <a:xfrm>
            <a:off x="609600" y="1"/>
            <a:ext cx="10744200" cy="122843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attrocento Sans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36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3" name="Google Shape;103;p36"/>
          <p:cNvSpPr txBox="1"/>
          <p:nvPr>
            <p:ph idx="10" type="dt"/>
          </p:nvPr>
        </p:nvSpPr>
        <p:spPr>
          <a:xfrm>
            <a:off x="838200" y="6356352"/>
            <a:ext cx="3276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36"/>
          <p:cNvSpPr txBox="1"/>
          <p:nvPr>
            <p:ph idx="11" type="ftr"/>
          </p:nvPr>
        </p:nvSpPr>
        <p:spPr>
          <a:xfrm>
            <a:off x="4648200" y="6356352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36"/>
          <p:cNvSpPr txBox="1"/>
          <p:nvPr>
            <p:ph idx="12" type="sldNum"/>
          </p:nvPr>
        </p:nvSpPr>
        <p:spPr>
          <a:xfrm>
            <a:off x="8077200" y="6356352"/>
            <a:ext cx="3276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6" name="Google Shape;106;p36"/>
          <p:cNvSpPr/>
          <p:nvPr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0055A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07" name="Google Shape;107;p3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729385" y="165006"/>
            <a:ext cx="2228850" cy="4394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37"/>
          <p:cNvSpPr/>
          <p:nvPr/>
        </p:nvSpPr>
        <p:spPr>
          <a:xfrm>
            <a:off x="10095346" y="0"/>
            <a:ext cx="2096655" cy="6858000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10" name="Google Shape;110;p37"/>
          <p:cNvSpPr txBox="1"/>
          <p:nvPr>
            <p:ph type="title"/>
          </p:nvPr>
        </p:nvSpPr>
        <p:spPr>
          <a:xfrm rot="5400000">
            <a:off x="8219282" y="2361262"/>
            <a:ext cx="5811838" cy="181956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attrocento Sans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37"/>
          <p:cNvSpPr txBox="1"/>
          <p:nvPr>
            <p:ph idx="1" type="body"/>
          </p:nvPr>
        </p:nvSpPr>
        <p:spPr>
          <a:xfrm rot="5400000">
            <a:off x="1799432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2" name="Google Shape;112;p37"/>
          <p:cNvSpPr txBox="1"/>
          <p:nvPr>
            <p:ph idx="10" type="dt"/>
          </p:nvPr>
        </p:nvSpPr>
        <p:spPr>
          <a:xfrm>
            <a:off x="838200" y="6356352"/>
            <a:ext cx="3276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37"/>
          <p:cNvSpPr txBox="1"/>
          <p:nvPr>
            <p:ph idx="11" type="ftr"/>
          </p:nvPr>
        </p:nvSpPr>
        <p:spPr>
          <a:xfrm>
            <a:off x="4648200" y="6356352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37"/>
          <p:cNvSpPr txBox="1"/>
          <p:nvPr>
            <p:ph idx="12" type="sldNum"/>
          </p:nvPr>
        </p:nvSpPr>
        <p:spPr>
          <a:xfrm>
            <a:off x="8077200" y="6356352"/>
            <a:ext cx="3276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5" name="Google Shape;115;p37"/>
          <p:cNvSpPr/>
          <p:nvPr/>
        </p:nvSpPr>
        <p:spPr>
          <a:xfrm>
            <a:off x="10095346" y="0"/>
            <a:ext cx="2096655" cy="6858000"/>
          </a:xfrm>
          <a:prstGeom prst="rect">
            <a:avLst/>
          </a:prstGeom>
          <a:solidFill>
            <a:srgbClr val="0055A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wo Content">
  <p:cSld name="1_Two Content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27"/>
          <p:cNvSpPr/>
          <p:nvPr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6" name="Google Shape;26;p27"/>
          <p:cNvSpPr txBox="1"/>
          <p:nvPr>
            <p:ph type="title"/>
          </p:nvPr>
        </p:nvSpPr>
        <p:spPr>
          <a:xfrm>
            <a:off x="609600" y="1"/>
            <a:ext cx="10744200" cy="122843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attrocento Sans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27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19100" lvl="0" marL="4572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7F7F7F"/>
              </a:buClr>
              <a:buSzPts val="3000"/>
              <a:buChar char="•"/>
              <a:defRPr sz="3000">
                <a:solidFill>
                  <a:srgbClr val="7F7F7F"/>
                </a:solidFill>
              </a:defRPr>
            </a:lvl1pPr>
            <a:lvl2pPr indent="-393700" lvl="1" marL="9144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rgbClr val="7F7F7F"/>
              </a:buClr>
              <a:buSzPts val="2600"/>
              <a:buChar char="•"/>
              <a:defRPr sz="2600">
                <a:solidFill>
                  <a:srgbClr val="7F7F7F"/>
                </a:solidFill>
              </a:defRPr>
            </a:lvl2pPr>
            <a:lvl3pPr indent="-3556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7F7F7F"/>
              </a:buClr>
              <a:buSzPts val="2000"/>
              <a:buChar char="•"/>
              <a:defRPr sz="2000">
                <a:solidFill>
                  <a:srgbClr val="7F7F7F"/>
                </a:solidFill>
              </a:defRPr>
            </a:lvl3pPr>
            <a:lvl4pPr indent="-342900" lvl="3" marL="18288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 sz="1800">
                <a:solidFill>
                  <a:srgbClr val="7F7F7F"/>
                </a:solidFill>
              </a:defRPr>
            </a:lvl4pPr>
            <a:lvl5pPr indent="-304800" lvl="4" marL="22860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200"/>
              <a:buChar char="•"/>
              <a:defRPr sz="1200">
                <a:solidFill>
                  <a:srgbClr val="7F7F7F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" name="Google Shape;28;p27"/>
          <p:cNvSpPr txBox="1"/>
          <p:nvPr>
            <p:ph idx="10" type="dt"/>
          </p:nvPr>
        </p:nvSpPr>
        <p:spPr>
          <a:xfrm>
            <a:off x="838200" y="6356352"/>
            <a:ext cx="3276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27"/>
          <p:cNvSpPr txBox="1"/>
          <p:nvPr>
            <p:ph idx="11" type="ftr"/>
          </p:nvPr>
        </p:nvSpPr>
        <p:spPr>
          <a:xfrm>
            <a:off x="4648200" y="6356352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27"/>
          <p:cNvSpPr txBox="1"/>
          <p:nvPr>
            <p:ph idx="12" type="sldNum"/>
          </p:nvPr>
        </p:nvSpPr>
        <p:spPr>
          <a:xfrm>
            <a:off x="8077200" y="6356352"/>
            <a:ext cx="3276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1" name="Google Shape;31;p27"/>
          <p:cNvSpPr/>
          <p:nvPr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0055A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32" name="Google Shape;32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729385" y="165006"/>
            <a:ext cx="2228850" cy="4394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8"/>
          <p:cNvSpPr/>
          <p:nvPr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5" name="Google Shape;35;p28"/>
          <p:cNvSpPr txBox="1"/>
          <p:nvPr>
            <p:ph type="title"/>
          </p:nvPr>
        </p:nvSpPr>
        <p:spPr>
          <a:xfrm>
            <a:off x="609600" y="1"/>
            <a:ext cx="10744200" cy="122843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attrocento Sans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28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68300" lvl="0" marL="457200" algn="l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rgbClr val="7F7F7F"/>
              </a:buClr>
              <a:buSzPts val="2200"/>
              <a:buChar char="•"/>
              <a:defRPr sz="2200">
                <a:solidFill>
                  <a:srgbClr val="7F7F7F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 sz="1800">
                <a:solidFill>
                  <a:srgbClr val="7F7F7F"/>
                </a:solidFill>
              </a:defRPr>
            </a:lvl2pPr>
            <a:lvl3pPr indent="-330200" lvl="2" marL="13716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rgbClr val="7F7F7F"/>
              </a:buClr>
              <a:buSzPts val="1600"/>
              <a:buChar char="•"/>
              <a:defRPr sz="1600">
                <a:solidFill>
                  <a:srgbClr val="7F7F7F"/>
                </a:solidFill>
              </a:defRPr>
            </a:lvl3pPr>
            <a:lvl4pPr indent="-298450" lvl="3" marL="1828800" algn="l">
              <a:lnSpc>
                <a:spcPct val="90000"/>
              </a:lnSpc>
              <a:spcBef>
                <a:spcPts val="330"/>
              </a:spcBef>
              <a:spcAft>
                <a:spcPts val="0"/>
              </a:spcAft>
              <a:buClr>
                <a:srgbClr val="7F7F7F"/>
              </a:buClr>
              <a:buSzPts val="1100"/>
              <a:buChar char="•"/>
              <a:defRPr sz="1100">
                <a:solidFill>
                  <a:srgbClr val="7F7F7F"/>
                </a:solidFill>
              </a:defRPr>
            </a:lvl4pPr>
            <a:lvl5pPr indent="-298450" lvl="4" marL="2286000" algn="l">
              <a:lnSpc>
                <a:spcPct val="90000"/>
              </a:lnSpc>
              <a:spcBef>
                <a:spcPts val="330"/>
              </a:spcBef>
              <a:spcAft>
                <a:spcPts val="0"/>
              </a:spcAft>
              <a:buClr>
                <a:srgbClr val="7F7F7F"/>
              </a:buClr>
              <a:buSzPts val="1100"/>
              <a:buChar char="•"/>
              <a:defRPr sz="1100">
                <a:solidFill>
                  <a:srgbClr val="7F7F7F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28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68300" lvl="0" marL="457200" algn="l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rgbClr val="7F7F7F"/>
              </a:buClr>
              <a:buSzPts val="2200"/>
              <a:buChar char="•"/>
              <a:defRPr sz="2200">
                <a:solidFill>
                  <a:srgbClr val="7F7F7F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 sz="1800">
                <a:solidFill>
                  <a:srgbClr val="7F7F7F"/>
                </a:solidFill>
              </a:defRPr>
            </a:lvl2pPr>
            <a:lvl3pPr indent="-330200" lvl="2" marL="13716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rgbClr val="7F7F7F"/>
              </a:buClr>
              <a:buSzPts val="1600"/>
              <a:buChar char="•"/>
              <a:defRPr sz="1600">
                <a:solidFill>
                  <a:srgbClr val="7F7F7F"/>
                </a:solidFill>
              </a:defRPr>
            </a:lvl3pPr>
            <a:lvl4pPr indent="-298450" lvl="3" marL="1828800" algn="l">
              <a:lnSpc>
                <a:spcPct val="90000"/>
              </a:lnSpc>
              <a:spcBef>
                <a:spcPts val="330"/>
              </a:spcBef>
              <a:spcAft>
                <a:spcPts val="0"/>
              </a:spcAft>
              <a:buClr>
                <a:srgbClr val="7F7F7F"/>
              </a:buClr>
              <a:buSzPts val="1100"/>
              <a:buChar char="•"/>
              <a:defRPr sz="1100">
                <a:solidFill>
                  <a:srgbClr val="7F7F7F"/>
                </a:solidFill>
              </a:defRPr>
            </a:lvl4pPr>
            <a:lvl5pPr indent="-298450" lvl="4" marL="2286000" algn="l">
              <a:lnSpc>
                <a:spcPct val="90000"/>
              </a:lnSpc>
              <a:spcBef>
                <a:spcPts val="330"/>
              </a:spcBef>
              <a:spcAft>
                <a:spcPts val="0"/>
              </a:spcAft>
              <a:buClr>
                <a:srgbClr val="7F7F7F"/>
              </a:buClr>
              <a:buSzPts val="1100"/>
              <a:buChar char="•"/>
              <a:defRPr sz="1100">
                <a:solidFill>
                  <a:srgbClr val="7F7F7F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8" name="Google Shape;38;p28"/>
          <p:cNvSpPr txBox="1"/>
          <p:nvPr>
            <p:ph idx="10" type="dt"/>
          </p:nvPr>
        </p:nvSpPr>
        <p:spPr>
          <a:xfrm>
            <a:off x="838200" y="6356352"/>
            <a:ext cx="3276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28"/>
          <p:cNvSpPr txBox="1"/>
          <p:nvPr>
            <p:ph idx="11" type="ftr"/>
          </p:nvPr>
        </p:nvSpPr>
        <p:spPr>
          <a:xfrm>
            <a:off x="4648200" y="6356352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28"/>
          <p:cNvSpPr txBox="1"/>
          <p:nvPr>
            <p:ph idx="12" type="sldNum"/>
          </p:nvPr>
        </p:nvSpPr>
        <p:spPr>
          <a:xfrm>
            <a:off x="8077200" y="6356352"/>
            <a:ext cx="3276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1" name="Google Shape;41;p28"/>
          <p:cNvSpPr/>
          <p:nvPr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0055A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42" name="Google Shape;42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729385" y="165006"/>
            <a:ext cx="2228850" cy="4394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29"/>
          <p:cNvSpPr/>
          <p:nvPr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5" name="Google Shape;45;p29"/>
          <p:cNvSpPr txBox="1"/>
          <p:nvPr>
            <p:ph type="title"/>
          </p:nvPr>
        </p:nvSpPr>
        <p:spPr>
          <a:xfrm>
            <a:off x="609600" y="1"/>
            <a:ext cx="10744200" cy="122843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attrocento Sans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29"/>
          <p:cNvSpPr txBox="1"/>
          <p:nvPr>
            <p:ph idx="10" type="dt"/>
          </p:nvPr>
        </p:nvSpPr>
        <p:spPr>
          <a:xfrm>
            <a:off x="838200" y="6356352"/>
            <a:ext cx="3276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9"/>
          <p:cNvSpPr txBox="1"/>
          <p:nvPr>
            <p:ph idx="11" type="ftr"/>
          </p:nvPr>
        </p:nvSpPr>
        <p:spPr>
          <a:xfrm>
            <a:off x="4648200" y="6356352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9"/>
          <p:cNvSpPr txBox="1"/>
          <p:nvPr>
            <p:ph idx="12" type="sldNum"/>
          </p:nvPr>
        </p:nvSpPr>
        <p:spPr>
          <a:xfrm>
            <a:off x="8077200" y="6356352"/>
            <a:ext cx="3276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9" name="Google Shape;49;p29"/>
          <p:cNvSpPr/>
          <p:nvPr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0055A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50" name="Google Shape;50;p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729385" y="165006"/>
            <a:ext cx="2228850" cy="4394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30"/>
          <p:cNvSpPr/>
          <p:nvPr/>
        </p:nvSpPr>
        <p:spPr>
          <a:xfrm>
            <a:off x="5656882" y="1709738"/>
            <a:ext cx="6535119" cy="357518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3" name="Google Shape;53;p30"/>
          <p:cNvSpPr txBox="1"/>
          <p:nvPr>
            <p:ph type="title"/>
          </p:nvPr>
        </p:nvSpPr>
        <p:spPr>
          <a:xfrm>
            <a:off x="838201" y="2402238"/>
            <a:ext cx="4508715" cy="218722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5A4"/>
              </a:buClr>
              <a:buSzPts val="4800"/>
              <a:buFont typeface="Quattrocento Sans"/>
              <a:buNone/>
              <a:defRPr sz="4800">
                <a:solidFill>
                  <a:srgbClr val="0055A4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30"/>
          <p:cNvSpPr txBox="1"/>
          <p:nvPr>
            <p:ph idx="1" type="body"/>
          </p:nvPr>
        </p:nvSpPr>
        <p:spPr>
          <a:xfrm>
            <a:off x="6323308" y="2402237"/>
            <a:ext cx="5269424" cy="21872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50000"/>
              </a:lnSpc>
              <a:spcBef>
                <a:spcPts val="84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indent="-228600" lvl="2" marL="13716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indent="-228600" lvl="3" marL="18288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indent="-228600" lvl="4" marL="22860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indent="-228600" lvl="5" marL="27432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indent="-228600" lvl="6" marL="32004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indent="-228600" lvl="7" marL="36576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indent="-228600" lvl="8" marL="41148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55" name="Google Shape;55;p30"/>
          <p:cNvSpPr txBox="1"/>
          <p:nvPr>
            <p:ph idx="10" type="dt"/>
          </p:nvPr>
        </p:nvSpPr>
        <p:spPr>
          <a:xfrm>
            <a:off x="838200" y="6356352"/>
            <a:ext cx="3276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30"/>
          <p:cNvSpPr txBox="1"/>
          <p:nvPr>
            <p:ph idx="11" type="ftr"/>
          </p:nvPr>
        </p:nvSpPr>
        <p:spPr>
          <a:xfrm>
            <a:off x="4648200" y="6356352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30"/>
          <p:cNvSpPr txBox="1"/>
          <p:nvPr>
            <p:ph idx="12" type="sldNum"/>
          </p:nvPr>
        </p:nvSpPr>
        <p:spPr>
          <a:xfrm>
            <a:off x="8077200" y="6356352"/>
            <a:ext cx="3276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8" name="Google Shape;58;p30"/>
          <p:cNvSpPr/>
          <p:nvPr/>
        </p:nvSpPr>
        <p:spPr>
          <a:xfrm>
            <a:off x="5656882" y="1709738"/>
            <a:ext cx="6535119" cy="3575184"/>
          </a:xfrm>
          <a:prstGeom prst="rect">
            <a:avLst/>
          </a:prstGeom>
          <a:solidFill>
            <a:srgbClr val="0055A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59" name="Google Shape;59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787643" y="3074570"/>
            <a:ext cx="4273596" cy="8425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31"/>
          <p:cNvSpPr/>
          <p:nvPr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2" name="Google Shape;62;p31"/>
          <p:cNvSpPr txBox="1"/>
          <p:nvPr>
            <p:ph type="title"/>
          </p:nvPr>
        </p:nvSpPr>
        <p:spPr>
          <a:xfrm>
            <a:off x="604434" y="0"/>
            <a:ext cx="10749367" cy="120886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attrocento Sans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31"/>
          <p:cNvSpPr txBox="1"/>
          <p:nvPr>
            <p:ph idx="1" type="body"/>
          </p:nvPr>
        </p:nvSpPr>
        <p:spPr>
          <a:xfrm>
            <a:off x="838201" y="1825625"/>
            <a:ext cx="4167753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50000"/>
              </a:lnSpc>
              <a:spcBef>
                <a:spcPts val="660"/>
              </a:spcBef>
              <a:spcAft>
                <a:spcPts val="0"/>
              </a:spcAft>
              <a:buClr>
                <a:srgbClr val="7F7F7F"/>
              </a:buClr>
              <a:buSzPts val="2200"/>
              <a:buNone/>
              <a:defRPr sz="2200">
                <a:solidFill>
                  <a:srgbClr val="7F7F7F"/>
                </a:solidFill>
              </a:defRPr>
            </a:lvl1pPr>
            <a:lvl2pPr indent="-342900" lvl="1" marL="9144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 sz="1800">
                <a:solidFill>
                  <a:srgbClr val="7F7F7F"/>
                </a:solidFill>
              </a:defRPr>
            </a:lvl2pPr>
            <a:lvl3pPr indent="-304800" lvl="2" marL="13716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7F7F7F"/>
              </a:buClr>
              <a:buSzPts val="1200"/>
              <a:buChar char="•"/>
              <a:defRPr sz="1200">
                <a:solidFill>
                  <a:srgbClr val="7F7F7F"/>
                </a:solidFill>
              </a:defRPr>
            </a:lvl3pPr>
            <a:lvl4pPr indent="-298450" lvl="3" marL="18288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7F7F7F"/>
              </a:buClr>
              <a:buSzPts val="1100"/>
              <a:buChar char="•"/>
              <a:defRPr sz="1100">
                <a:solidFill>
                  <a:srgbClr val="7F7F7F"/>
                </a:solidFill>
              </a:defRPr>
            </a:lvl4pPr>
            <a:lvl5pPr indent="-298450" lvl="4" marL="22860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7F7F7F"/>
              </a:buClr>
              <a:buSzPts val="1100"/>
              <a:buChar char="•"/>
              <a:defRPr sz="1100">
                <a:solidFill>
                  <a:srgbClr val="7F7F7F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" name="Google Shape;64;p31"/>
          <p:cNvSpPr txBox="1"/>
          <p:nvPr>
            <p:ph idx="10" type="dt"/>
          </p:nvPr>
        </p:nvSpPr>
        <p:spPr>
          <a:xfrm>
            <a:off x="838200" y="6356352"/>
            <a:ext cx="3276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31"/>
          <p:cNvSpPr txBox="1"/>
          <p:nvPr>
            <p:ph idx="11" type="ftr"/>
          </p:nvPr>
        </p:nvSpPr>
        <p:spPr>
          <a:xfrm>
            <a:off x="4648200" y="6356352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31"/>
          <p:cNvSpPr txBox="1"/>
          <p:nvPr>
            <p:ph idx="12" type="sldNum"/>
          </p:nvPr>
        </p:nvSpPr>
        <p:spPr>
          <a:xfrm>
            <a:off x="8077200" y="6356352"/>
            <a:ext cx="3276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7" name="Google Shape;67;p31"/>
          <p:cNvSpPr/>
          <p:nvPr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0055A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68" name="Google Shape;68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729385" y="165006"/>
            <a:ext cx="2228850" cy="4394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32"/>
          <p:cNvSpPr/>
          <p:nvPr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1" name="Google Shape;71;p32"/>
          <p:cNvSpPr txBox="1"/>
          <p:nvPr>
            <p:ph type="title"/>
          </p:nvPr>
        </p:nvSpPr>
        <p:spPr>
          <a:xfrm>
            <a:off x="609600" y="0"/>
            <a:ext cx="10737851" cy="122843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attrocento Sans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32"/>
          <p:cNvSpPr txBox="1"/>
          <p:nvPr>
            <p:ph idx="1" type="body"/>
          </p:nvPr>
        </p:nvSpPr>
        <p:spPr>
          <a:xfrm>
            <a:off x="831851" y="1489075"/>
            <a:ext cx="5156200" cy="6413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3" name="Google Shape;73;p32"/>
          <p:cNvSpPr txBox="1"/>
          <p:nvPr>
            <p:ph idx="2" type="body"/>
          </p:nvPr>
        </p:nvSpPr>
        <p:spPr>
          <a:xfrm>
            <a:off x="831851" y="2193927"/>
            <a:ext cx="5156200" cy="39782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0200" lvl="0" marL="4572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rgbClr val="7F7F7F"/>
              </a:buClr>
              <a:buSzPts val="1600"/>
              <a:buChar char="•"/>
              <a:defRPr sz="1600">
                <a:solidFill>
                  <a:srgbClr val="7F7F7F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rgbClr val="7F7F7F"/>
              </a:buClr>
              <a:buSzPts val="1400"/>
              <a:buChar char="•"/>
              <a:defRPr sz="1400">
                <a:solidFill>
                  <a:srgbClr val="7F7F7F"/>
                </a:solidFill>
              </a:defRPr>
            </a:lvl2pPr>
            <a:lvl3pPr indent="-304800" lvl="2" marL="13716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200"/>
              <a:buChar char="•"/>
              <a:defRPr sz="1200">
                <a:solidFill>
                  <a:srgbClr val="7F7F7F"/>
                </a:solidFill>
              </a:defRPr>
            </a:lvl3pPr>
            <a:lvl4pPr indent="-298450" lvl="3" marL="1828800" algn="l">
              <a:lnSpc>
                <a:spcPct val="90000"/>
              </a:lnSpc>
              <a:spcBef>
                <a:spcPts val="330"/>
              </a:spcBef>
              <a:spcAft>
                <a:spcPts val="0"/>
              </a:spcAft>
              <a:buClr>
                <a:srgbClr val="7F7F7F"/>
              </a:buClr>
              <a:buSzPts val="1100"/>
              <a:buChar char="•"/>
              <a:defRPr sz="1100">
                <a:solidFill>
                  <a:srgbClr val="7F7F7F"/>
                </a:solidFill>
              </a:defRPr>
            </a:lvl4pPr>
            <a:lvl5pPr indent="-298450" lvl="4" marL="2286000" algn="l">
              <a:lnSpc>
                <a:spcPct val="90000"/>
              </a:lnSpc>
              <a:spcBef>
                <a:spcPts val="330"/>
              </a:spcBef>
              <a:spcAft>
                <a:spcPts val="0"/>
              </a:spcAft>
              <a:buClr>
                <a:srgbClr val="7F7F7F"/>
              </a:buClr>
              <a:buSzPts val="1100"/>
              <a:buChar char="•"/>
              <a:defRPr sz="1100">
                <a:solidFill>
                  <a:srgbClr val="7F7F7F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4" name="Google Shape;74;p32"/>
          <p:cNvSpPr txBox="1"/>
          <p:nvPr>
            <p:ph idx="3" type="body"/>
          </p:nvPr>
        </p:nvSpPr>
        <p:spPr>
          <a:xfrm>
            <a:off x="6189664" y="1489075"/>
            <a:ext cx="5157787" cy="6413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5" name="Google Shape;75;p32"/>
          <p:cNvSpPr txBox="1"/>
          <p:nvPr>
            <p:ph idx="4" type="body"/>
          </p:nvPr>
        </p:nvSpPr>
        <p:spPr>
          <a:xfrm>
            <a:off x="6189664" y="2193927"/>
            <a:ext cx="5157787" cy="39782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0200" lvl="0" marL="4572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rgbClr val="7F7F7F"/>
              </a:buClr>
              <a:buSzPts val="1600"/>
              <a:buChar char="•"/>
              <a:defRPr sz="1600">
                <a:solidFill>
                  <a:srgbClr val="7F7F7F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rgbClr val="7F7F7F"/>
              </a:buClr>
              <a:buSzPts val="1400"/>
              <a:buChar char="•"/>
              <a:defRPr sz="1400">
                <a:solidFill>
                  <a:srgbClr val="7F7F7F"/>
                </a:solidFill>
              </a:defRPr>
            </a:lvl2pPr>
            <a:lvl3pPr indent="-304800" lvl="2" marL="13716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200"/>
              <a:buChar char="•"/>
              <a:defRPr sz="1200">
                <a:solidFill>
                  <a:srgbClr val="7F7F7F"/>
                </a:solidFill>
              </a:defRPr>
            </a:lvl3pPr>
            <a:lvl4pPr indent="-298450" lvl="3" marL="1828800" algn="l">
              <a:lnSpc>
                <a:spcPct val="90000"/>
              </a:lnSpc>
              <a:spcBef>
                <a:spcPts val="330"/>
              </a:spcBef>
              <a:spcAft>
                <a:spcPts val="0"/>
              </a:spcAft>
              <a:buClr>
                <a:srgbClr val="7F7F7F"/>
              </a:buClr>
              <a:buSzPts val="1100"/>
              <a:buChar char="•"/>
              <a:defRPr sz="1100">
                <a:solidFill>
                  <a:srgbClr val="7F7F7F"/>
                </a:solidFill>
              </a:defRPr>
            </a:lvl4pPr>
            <a:lvl5pPr indent="-298450" lvl="4" marL="2286000" algn="l">
              <a:lnSpc>
                <a:spcPct val="90000"/>
              </a:lnSpc>
              <a:spcBef>
                <a:spcPts val="330"/>
              </a:spcBef>
              <a:spcAft>
                <a:spcPts val="0"/>
              </a:spcAft>
              <a:buClr>
                <a:srgbClr val="7F7F7F"/>
              </a:buClr>
              <a:buSzPts val="1100"/>
              <a:buChar char="•"/>
              <a:defRPr sz="1100">
                <a:solidFill>
                  <a:srgbClr val="7F7F7F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6" name="Google Shape;76;p32"/>
          <p:cNvSpPr txBox="1"/>
          <p:nvPr>
            <p:ph idx="10" type="dt"/>
          </p:nvPr>
        </p:nvSpPr>
        <p:spPr>
          <a:xfrm>
            <a:off x="838200" y="6356352"/>
            <a:ext cx="3276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32"/>
          <p:cNvSpPr txBox="1"/>
          <p:nvPr>
            <p:ph idx="11" type="ftr"/>
          </p:nvPr>
        </p:nvSpPr>
        <p:spPr>
          <a:xfrm>
            <a:off x="4648200" y="6356352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32"/>
          <p:cNvSpPr txBox="1"/>
          <p:nvPr>
            <p:ph idx="12" type="sldNum"/>
          </p:nvPr>
        </p:nvSpPr>
        <p:spPr>
          <a:xfrm>
            <a:off x="8077200" y="6356352"/>
            <a:ext cx="3276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9" name="Google Shape;79;p32"/>
          <p:cNvSpPr/>
          <p:nvPr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0055A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80" name="Google Shape;80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729385" y="165006"/>
            <a:ext cx="2228850" cy="4394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33"/>
          <p:cNvSpPr txBox="1"/>
          <p:nvPr>
            <p:ph idx="10" type="dt"/>
          </p:nvPr>
        </p:nvSpPr>
        <p:spPr>
          <a:xfrm>
            <a:off x="838200" y="6356352"/>
            <a:ext cx="3276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33"/>
          <p:cNvSpPr txBox="1"/>
          <p:nvPr>
            <p:ph idx="11" type="ftr"/>
          </p:nvPr>
        </p:nvSpPr>
        <p:spPr>
          <a:xfrm>
            <a:off x="4648200" y="6356352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33"/>
          <p:cNvSpPr txBox="1"/>
          <p:nvPr>
            <p:ph idx="12" type="sldNum"/>
          </p:nvPr>
        </p:nvSpPr>
        <p:spPr>
          <a:xfrm>
            <a:off x="8077200" y="6356352"/>
            <a:ext cx="3276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34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Quattrocento Sans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34"/>
          <p:cNvSpPr txBox="1"/>
          <p:nvPr>
            <p:ph idx="1" type="body"/>
          </p:nvPr>
        </p:nvSpPr>
        <p:spPr>
          <a:xfrm>
            <a:off x="5183188" y="987427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0200" lvl="0" marL="4572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rgbClr val="7F7F7F"/>
              </a:buClr>
              <a:buSzPts val="1600"/>
              <a:buChar char="•"/>
              <a:defRPr sz="1600">
                <a:solidFill>
                  <a:srgbClr val="7F7F7F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rgbClr val="7F7F7F"/>
              </a:buClr>
              <a:buSzPts val="1400"/>
              <a:buChar char="•"/>
              <a:defRPr sz="1400">
                <a:solidFill>
                  <a:srgbClr val="7F7F7F"/>
                </a:solidFill>
              </a:defRPr>
            </a:lvl2pPr>
            <a:lvl3pPr indent="-304800" lvl="2" marL="13716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200"/>
              <a:buChar char="•"/>
              <a:defRPr sz="1200">
                <a:solidFill>
                  <a:srgbClr val="7F7F7F"/>
                </a:solidFill>
              </a:defRPr>
            </a:lvl3pPr>
            <a:lvl4pPr indent="-298450" lvl="3" marL="1828800" algn="l">
              <a:lnSpc>
                <a:spcPct val="90000"/>
              </a:lnSpc>
              <a:spcBef>
                <a:spcPts val="330"/>
              </a:spcBef>
              <a:spcAft>
                <a:spcPts val="0"/>
              </a:spcAft>
              <a:buClr>
                <a:srgbClr val="7F7F7F"/>
              </a:buClr>
              <a:buSzPts val="1100"/>
              <a:buChar char="•"/>
              <a:defRPr sz="1100">
                <a:solidFill>
                  <a:srgbClr val="7F7F7F"/>
                </a:solidFill>
              </a:defRPr>
            </a:lvl4pPr>
            <a:lvl5pPr indent="-298450" lvl="4" marL="2286000" algn="l">
              <a:lnSpc>
                <a:spcPct val="90000"/>
              </a:lnSpc>
              <a:spcBef>
                <a:spcPts val="330"/>
              </a:spcBef>
              <a:spcAft>
                <a:spcPts val="0"/>
              </a:spcAft>
              <a:buClr>
                <a:srgbClr val="7F7F7F"/>
              </a:buClr>
              <a:buSzPts val="1100"/>
              <a:buChar char="•"/>
              <a:defRPr sz="1100">
                <a:solidFill>
                  <a:srgbClr val="7F7F7F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8" name="Google Shape;88;p34"/>
          <p:cNvSpPr txBox="1"/>
          <p:nvPr>
            <p:ph idx="2" type="body"/>
          </p:nvPr>
        </p:nvSpPr>
        <p:spPr>
          <a:xfrm>
            <a:off x="839788" y="2101850"/>
            <a:ext cx="3932237" cy="37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89" name="Google Shape;89;p34"/>
          <p:cNvSpPr txBox="1"/>
          <p:nvPr>
            <p:ph idx="10" type="dt"/>
          </p:nvPr>
        </p:nvSpPr>
        <p:spPr>
          <a:xfrm>
            <a:off x="838200" y="6356352"/>
            <a:ext cx="3276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34"/>
          <p:cNvSpPr txBox="1"/>
          <p:nvPr>
            <p:ph idx="11" type="ftr"/>
          </p:nvPr>
        </p:nvSpPr>
        <p:spPr>
          <a:xfrm>
            <a:off x="4648200" y="6356352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34"/>
          <p:cNvSpPr txBox="1"/>
          <p:nvPr>
            <p:ph idx="12" type="sldNum"/>
          </p:nvPr>
        </p:nvSpPr>
        <p:spPr>
          <a:xfrm>
            <a:off x="8077200" y="6356352"/>
            <a:ext cx="3276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5"/>
          <p:cNvSpPr txBox="1"/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Quattrocento Sans"/>
              <a:buNone/>
              <a:defRPr b="0" i="0" sz="45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2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8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12" name="Google Shape;12;p25"/>
          <p:cNvSpPr txBox="1"/>
          <p:nvPr>
            <p:ph idx="10" type="dt"/>
          </p:nvPr>
        </p:nvSpPr>
        <p:spPr>
          <a:xfrm>
            <a:off x="838200" y="6356352"/>
            <a:ext cx="3276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13" name="Google Shape;13;p25"/>
          <p:cNvSpPr txBox="1"/>
          <p:nvPr>
            <p:ph idx="11" type="ftr"/>
          </p:nvPr>
        </p:nvSpPr>
        <p:spPr>
          <a:xfrm>
            <a:off x="4648200" y="6356352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14" name="Google Shape;14;p25"/>
          <p:cNvSpPr txBox="1"/>
          <p:nvPr>
            <p:ph idx="12" type="sldNum"/>
          </p:nvPr>
        </p:nvSpPr>
        <p:spPr>
          <a:xfrm>
            <a:off x="8077200" y="6356352"/>
            <a:ext cx="3276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kb.parallels.com/en/4948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Relationship Id="rId4" Type="http://schemas.openxmlformats.org/officeDocument/2006/relationships/image" Target="../media/image6.png"/><Relationship Id="rId5" Type="http://schemas.openxmlformats.org/officeDocument/2006/relationships/image" Target="../media/image8.png"/><Relationship Id="rId6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104c69774a1_0_22"/>
          <p:cNvSpPr txBox="1"/>
          <p:nvPr>
            <p:ph type="ctrTitle"/>
          </p:nvPr>
        </p:nvSpPr>
        <p:spPr>
          <a:xfrm>
            <a:off x="838200" y="2061006"/>
            <a:ext cx="105156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Quattrocento Sans"/>
              <a:buNone/>
            </a:pPr>
            <a:br>
              <a:rPr lang="en-US"/>
            </a:br>
            <a:r>
              <a:rPr lang="en-US"/>
              <a:t>Technical Support (420-1N6-AB)</a:t>
            </a:r>
            <a:br>
              <a:rPr lang="en-US"/>
            </a:br>
            <a:r>
              <a:rPr lang="en-US"/>
              <a:t>How to Approach Assignment 4</a:t>
            </a:r>
            <a:endParaRPr/>
          </a:p>
        </p:txBody>
      </p:sp>
      <p:sp>
        <p:nvSpPr>
          <p:cNvPr id="122" name="Google Shape;122;g104c69774a1_0_22"/>
          <p:cNvSpPr txBox="1"/>
          <p:nvPr>
            <p:ph idx="1" type="subTitle"/>
          </p:nvPr>
        </p:nvSpPr>
        <p:spPr>
          <a:xfrm>
            <a:off x="838202" y="5110609"/>
            <a:ext cx="11074800" cy="13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rPr lang="en-US"/>
              <a:t>Fall 2021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04c6977bb9_0_2"/>
          <p:cNvSpPr txBox="1"/>
          <p:nvPr>
            <p:ph type="title"/>
          </p:nvPr>
        </p:nvSpPr>
        <p:spPr>
          <a:xfrm>
            <a:off x="609600" y="1"/>
            <a:ext cx="10744200" cy="12285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point: virtual networking!</a:t>
            </a:r>
            <a:endParaRPr/>
          </a:p>
        </p:txBody>
      </p:sp>
      <p:sp>
        <p:nvSpPr>
          <p:cNvPr id="191" name="Google Shape;191;g104c6977bb9_0_2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rPr lang="en-US"/>
              <a:t>Tomorrow’s lab:</a:t>
            </a:r>
            <a:endParaRPr/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2" name="Google Shape;192;g104c6977bb9_0_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5700" y="1441047"/>
            <a:ext cx="4607101" cy="5271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4"/>
          <p:cNvSpPr txBox="1"/>
          <p:nvPr>
            <p:ph type="title"/>
          </p:nvPr>
        </p:nvSpPr>
        <p:spPr>
          <a:xfrm>
            <a:off x="838201" y="2402238"/>
            <a:ext cx="4508700" cy="218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5A4"/>
              </a:buClr>
              <a:buSzPts val="9600"/>
              <a:buFont typeface="Quattrocento Sans"/>
              <a:buNone/>
            </a:pPr>
            <a:r>
              <a:rPr lang="en-US" sz="9600"/>
              <a:t>Q &amp; A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4c69774a1_0_34"/>
          <p:cNvSpPr txBox="1"/>
          <p:nvPr>
            <p:ph type="title"/>
          </p:nvPr>
        </p:nvSpPr>
        <p:spPr>
          <a:xfrm>
            <a:off x="609600" y="1"/>
            <a:ext cx="10744200" cy="1228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attrocento Sans"/>
              <a:buNone/>
            </a:pPr>
            <a:r>
              <a:rPr lang="en-US"/>
              <a:t>Activity</a:t>
            </a:r>
            <a:endParaRPr/>
          </a:p>
        </p:txBody>
      </p:sp>
      <p:sp>
        <p:nvSpPr>
          <p:cNvPr id="204" name="Google Shape;204;g104c69774a1_0_34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/>
          </a:bodyPr>
          <a:lstStyle/>
          <a:p>
            <a:pPr indent="-214312" lvl="0" marL="22860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SzPct val="100000"/>
              <a:buChar char="•"/>
            </a:pPr>
            <a:r>
              <a:rPr lang="en-US"/>
              <a:t>Navigate to “Distributed Documents” on LEA</a:t>
            </a:r>
            <a:endParaRPr/>
          </a:p>
          <a:p>
            <a:pPr indent="-214312" lvl="0" marL="22860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SzPct val="100000"/>
              <a:buChar char="•"/>
            </a:pPr>
            <a:r>
              <a:rPr lang="en-US"/>
              <a:t>Pick 3 of the lectures I’ve posted, not including “15 - User Training”</a:t>
            </a:r>
            <a:endParaRPr/>
          </a:p>
          <a:p>
            <a:pPr indent="-214312" lvl="0" marL="22860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SzPct val="100000"/>
              <a:buChar char="•"/>
            </a:pPr>
            <a:r>
              <a:rPr lang="en-US"/>
              <a:t>Come up with at least one question for each that you would like answered by whichever group will present on this topic</a:t>
            </a:r>
            <a:endParaRPr/>
          </a:p>
          <a:p>
            <a:pPr indent="-214312" lvl="0" marL="22860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SzPct val="100000"/>
              <a:buChar char="•"/>
            </a:pPr>
            <a:r>
              <a:rPr lang="en-US"/>
              <a:t>(you should look at topics you think your group will cover; this will hopefully help you choose between topics you’re considering!)</a:t>
            </a:r>
            <a:endParaRPr/>
          </a:p>
          <a:p>
            <a:pPr indent="-214312" lvl="0" marL="22860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SzPct val="100000"/>
              <a:buChar char="•"/>
            </a:pPr>
            <a:r>
              <a:rPr lang="en-US"/>
              <a:t>Write a MIO to me with your 3 questions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04c69774a1_0_0"/>
          <p:cNvSpPr txBox="1"/>
          <p:nvPr>
            <p:ph type="title"/>
          </p:nvPr>
        </p:nvSpPr>
        <p:spPr>
          <a:xfrm>
            <a:off x="609600" y="1"/>
            <a:ext cx="10744200" cy="1228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attrocento Sans"/>
              <a:buNone/>
            </a:pPr>
            <a:r>
              <a:rPr lang="en-US"/>
              <a:t>Preamble (Assignment 4: behind the curtains!)</a:t>
            </a:r>
            <a:endParaRPr/>
          </a:p>
        </p:txBody>
      </p:sp>
      <p:sp>
        <p:nvSpPr>
          <p:cNvPr id="128" name="Google Shape;128;g104c69774a1_0_0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PLANNING</a:t>
            </a:r>
            <a:endParaRPr b="1"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AutoNum type="arabicPeriod"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Analyze job skills required.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AutoNum type="arabicPeriod"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Analyze the trainees.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AutoNum type="arabicPeriod"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Assess the needs of the trainees.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AutoNum type="arabicPeriod"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Set training objectives.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PREPARATION</a:t>
            </a:r>
            <a:endParaRPr b="1"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AutoNum type="arabicPeriod"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and organize training content.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AutoNum type="arabicPeriod"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training methods, techniques, aids.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AutoNum type="arabicPeriod"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Prepare training module.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AutoNum type="arabicPeriod"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Decide how to evaluate training.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PRESENTATION</a:t>
            </a:r>
            <a:endParaRPr b="1"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AutoNum type="arabicPeriod"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Present training module.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AutoNum type="arabicPeriod"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Evaluate the training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PROGRESS</a:t>
            </a:r>
            <a:endParaRPr b="1"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11. Review and revise training process.</a:t>
            </a:r>
            <a:endParaRPr/>
          </a:p>
          <a:p>
            <a:pPr indent="-38100" lvl="0" marL="228600" rtl="0" algn="l">
              <a:lnSpc>
                <a:spcPct val="80000"/>
              </a:lnSpc>
              <a:spcBef>
                <a:spcPts val="900"/>
              </a:spcBef>
              <a:spcAft>
                <a:spcPts val="0"/>
              </a:spcAft>
              <a:buClr>
                <a:srgbClr val="7F7F7F"/>
              </a:buClr>
              <a:buSzPts val="3000"/>
              <a:buNone/>
            </a:pPr>
            <a:r>
              <a:t/>
            </a:r>
            <a:endParaRPr/>
          </a:p>
          <a:p>
            <a:pPr indent="-38100" lvl="0" marL="2286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7F7F7F"/>
              </a:buClr>
              <a:buSzPts val="3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104c69774a1_0_5"/>
          <p:cNvSpPr txBox="1"/>
          <p:nvPr>
            <p:ph type="title"/>
          </p:nvPr>
        </p:nvSpPr>
        <p:spPr>
          <a:xfrm>
            <a:off x="609600" y="1"/>
            <a:ext cx="10744200" cy="1228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attrocento Sans"/>
              <a:buNone/>
            </a:pPr>
            <a:r>
              <a:rPr lang="en-US"/>
              <a:t>Preamble</a:t>
            </a:r>
            <a:endParaRPr/>
          </a:p>
        </p:txBody>
      </p:sp>
      <p:sp>
        <p:nvSpPr>
          <p:cNvPr id="134" name="Google Shape;134;g104c69774a1_0_5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b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PLANNING</a:t>
            </a:r>
            <a:endParaRPr b="1"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AutoNum type="arabicPeriod"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Analyze job skills required: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AutoNum type="alphaLcPeriod"/>
            </a:pPr>
            <a:r>
              <a:rPr b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Recall networking subjects taught in class</a:t>
            </a:r>
            <a:endParaRPr b="1"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AutoNum type="alphaLcPeriod"/>
            </a:pPr>
            <a:r>
              <a:rPr b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Understand basic concepts of networking for final lab: </a:t>
            </a:r>
            <a:r>
              <a:rPr b="1" lang="en-US" sz="11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https://kb.parallels.com/en/4948</a:t>
            </a:r>
            <a:r>
              <a:rPr b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1"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AutoNum type="arabicPeriod"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Analyze the trainees.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AutoNum type="alphaLcPeriod"/>
            </a:pPr>
            <a:r>
              <a:rPr b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Students, some with zero background in the subject matter</a:t>
            </a:r>
            <a:endParaRPr b="1"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AutoNum type="arabicPeriod"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Assess the needs of the trainees.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AutoNum type="alphaLcPeriod"/>
            </a:pPr>
            <a:r>
              <a:rPr b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Visual and audio presentation</a:t>
            </a:r>
            <a:endParaRPr b="1"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AutoNum type="alphaLcPeriod"/>
            </a:pPr>
            <a:r>
              <a:rPr b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Follow up with activity and evaluation</a:t>
            </a:r>
            <a:endParaRPr b="1"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AutoNum type="arabicPeriod"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Set training objectives.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AutoNum type="alphaLcPeriod"/>
            </a:pPr>
            <a:r>
              <a:rPr b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Complete review of: how does a machine get an IP Address</a:t>
            </a:r>
            <a:endParaRPr b="1"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b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PREPARATION</a:t>
            </a:r>
            <a:endParaRPr b="1"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AutoNum type="arabicPeriod"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and organize training content.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AutoNum type="alphaLcPeriod"/>
            </a:pPr>
            <a:r>
              <a:rPr b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Powerpoint</a:t>
            </a:r>
            <a:endParaRPr b="1"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AutoNum type="alphaLcPeriod"/>
            </a:pPr>
            <a:r>
              <a:rPr b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Quiz</a:t>
            </a:r>
            <a:endParaRPr b="1"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AutoNum type="arabicPeriod"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training methods, techniques, aids.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AutoNum type="alphaLcPeriod"/>
            </a:pPr>
            <a:r>
              <a:rPr b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See above</a:t>
            </a:r>
            <a:endParaRPr b="1"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AutoNum type="arabicPeriod"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Prepare training module.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AutoNum type="alphaLcPeriod"/>
            </a:pPr>
            <a:r>
              <a:rPr b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Done</a:t>
            </a:r>
            <a:endParaRPr b="1"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AutoNum type="arabicPeriod"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Decide how to evaluate training.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AutoNum type="alphaLcPeriod"/>
            </a:pPr>
            <a:r>
              <a:rPr b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Short quiz (5 questions)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"/>
          <p:cNvSpPr txBox="1"/>
          <p:nvPr>
            <p:ph type="ctrTitle"/>
          </p:nvPr>
        </p:nvSpPr>
        <p:spPr>
          <a:xfrm>
            <a:off x="838200" y="2061006"/>
            <a:ext cx="105156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Quattrocento Sans"/>
              <a:buNone/>
            </a:pPr>
            <a:br>
              <a:rPr lang="en-US"/>
            </a:br>
            <a:r>
              <a:rPr lang="en-US"/>
              <a:t>Technical Support (420-1N6-AB)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Quattrocento Sans"/>
              <a:buNone/>
            </a:pPr>
            <a:br>
              <a:rPr lang="en-US"/>
            </a:br>
            <a:r>
              <a:rPr lang="en-US"/>
              <a:t>How do computers find eachother?</a:t>
            </a:r>
            <a:endParaRPr/>
          </a:p>
        </p:txBody>
      </p:sp>
      <p:sp>
        <p:nvSpPr>
          <p:cNvPr id="141" name="Google Shape;141;p1"/>
          <p:cNvSpPr txBox="1"/>
          <p:nvPr>
            <p:ph idx="1" type="subTitle"/>
          </p:nvPr>
        </p:nvSpPr>
        <p:spPr>
          <a:xfrm>
            <a:off x="838202" y="5110609"/>
            <a:ext cx="11074877" cy="13764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rPr lang="en-US"/>
              <a:t>Fall 2021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"/>
          <p:cNvSpPr txBox="1"/>
          <p:nvPr>
            <p:ph type="title"/>
          </p:nvPr>
        </p:nvSpPr>
        <p:spPr>
          <a:xfrm>
            <a:off x="609600" y="1"/>
            <a:ext cx="10744200" cy="122843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attrocento Sans"/>
              <a:buNone/>
            </a:pPr>
            <a:r>
              <a:rPr lang="en-US"/>
              <a:t>Outline</a:t>
            </a:r>
            <a:endParaRPr/>
          </a:p>
        </p:txBody>
      </p:sp>
      <p:sp>
        <p:nvSpPr>
          <p:cNvPr id="147" name="Google Shape;147;p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625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/>
              <a:t>How does </a:t>
            </a:r>
            <a:r>
              <a:rPr b="1" lang="en-US"/>
              <a:t>networking</a:t>
            </a:r>
            <a:r>
              <a:rPr lang="en-US"/>
              <a:t> help us connect machines for communication?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/>
              <a:t>Main topics:</a:t>
            </a:r>
            <a:br>
              <a:rPr lang="en-US"/>
            </a:br>
            <a:endParaRPr/>
          </a:p>
          <a:p>
            <a:pPr indent="-157162" lvl="0" marL="228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100000"/>
              <a:buChar char="•"/>
            </a:pPr>
            <a:r>
              <a:rPr lang="en-US"/>
              <a:t>Network Addresses</a:t>
            </a:r>
            <a:endParaRPr/>
          </a:p>
          <a:p>
            <a:pPr indent="-331787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/>
              <a:t>MAC Addresses</a:t>
            </a:r>
            <a:endParaRPr/>
          </a:p>
          <a:p>
            <a:pPr indent="-331787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/>
              <a:t>IP addresses</a:t>
            </a:r>
            <a:endParaRPr/>
          </a:p>
          <a:p>
            <a:pPr indent="-157162" lvl="0" marL="22860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rgbClr val="7F7F7F"/>
              </a:buClr>
              <a:buSzPct val="100000"/>
              <a:buChar char="•"/>
            </a:pPr>
            <a:r>
              <a:rPr lang="en-US"/>
              <a:t>Local Area Network</a:t>
            </a:r>
            <a:endParaRPr/>
          </a:p>
          <a:p>
            <a:pPr indent="-157162" lvl="0" marL="22860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rgbClr val="7F7F7F"/>
              </a:buClr>
              <a:buSzPct val="100000"/>
              <a:buChar char="•"/>
            </a:pPr>
            <a:r>
              <a:rPr lang="en-US"/>
              <a:t>Networks vs. Subnetworks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19050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rgbClr val="7F7F7F"/>
              </a:buClr>
              <a:buSzPct val="100000"/>
              <a:buNone/>
            </a:pPr>
            <a:r>
              <a:t/>
            </a:r>
            <a:endParaRPr/>
          </a:p>
          <a:p>
            <a:pPr indent="-38100" lvl="0" marL="22860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rgbClr val="7F7F7F"/>
              </a:buClr>
              <a:buSzPct val="100000"/>
              <a:buNone/>
            </a:pPr>
            <a:r>
              <a:t/>
            </a:r>
            <a:endParaRPr/>
          </a:p>
          <a:p>
            <a:pPr indent="-38100" lvl="0" marL="22860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rgbClr val="7F7F7F"/>
              </a:buClr>
              <a:buSzPct val="100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04c69774a1_0_85"/>
          <p:cNvSpPr txBox="1"/>
          <p:nvPr>
            <p:ph type="title"/>
          </p:nvPr>
        </p:nvSpPr>
        <p:spPr>
          <a:xfrm>
            <a:off x="609600" y="1"/>
            <a:ext cx="10744200" cy="12285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How do we “find” computers?</a:t>
            </a:r>
            <a:endParaRPr/>
          </a:p>
        </p:txBody>
      </p:sp>
      <p:sp>
        <p:nvSpPr>
          <p:cNvPr id="154" name="Google Shape;154;g104c69774a1_0_85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19100" lvl="0" marL="457200" rtl="0" algn="l">
              <a:spcBef>
                <a:spcPts val="900"/>
              </a:spcBef>
              <a:spcAft>
                <a:spcPts val="0"/>
              </a:spcAft>
              <a:buSzPts val="3000"/>
              <a:buChar char="-"/>
            </a:pPr>
            <a:r>
              <a:rPr lang="en-US"/>
              <a:t>Just like in physical communication: with an address!</a:t>
            </a:r>
            <a:endParaRPr/>
          </a:p>
        </p:txBody>
      </p:sp>
      <p:pic>
        <p:nvPicPr>
          <p:cNvPr id="155" name="Google Shape;155;g104c69774a1_0_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08250" y="2427825"/>
            <a:ext cx="2693399" cy="2693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g104c69774a1_0_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4375" y="2559800"/>
            <a:ext cx="2442776" cy="3808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g104c69774a1_0_8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73950" y="3634050"/>
            <a:ext cx="4514850" cy="2838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g104c69774a1_0_8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95291" y="2427825"/>
            <a:ext cx="4724608" cy="2838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04c69774a1_0_39"/>
          <p:cNvSpPr txBox="1"/>
          <p:nvPr>
            <p:ph type="title"/>
          </p:nvPr>
        </p:nvSpPr>
        <p:spPr>
          <a:xfrm>
            <a:off x="609600" y="1"/>
            <a:ext cx="10744200" cy="12285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“Address” do computers have?</a:t>
            </a:r>
            <a:endParaRPr/>
          </a:p>
        </p:txBody>
      </p:sp>
      <p:sp>
        <p:nvSpPr>
          <p:cNvPr id="165" name="Google Shape;165;g104c69774a1_0_39"/>
          <p:cNvSpPr txBox="1"/>
          <p:nvPr>
            <p:ph idx="1" type="body"/>
          </p:nvPr>
        </p:nvSpPr>
        <p:spPr>
          <a:xfrm>
            <a:off x="838200" y="1825625"/>
            <a:ext cx="5181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-368300" lvl="0" marL="457200" rtl="0" algn="l">
              <a:spcBef>
                <a:spcPts val="660"/>
              </a:spcBef>
              <a:spcAft>
                <a:spcPts val="0"/>
              </a:spcAft>
              <a:buSzPts val="2200"/>
              <a:buChar char="-"/>
            </a:pPr>
            <a:r>
              <a:rPr lang="en-US"/>
              <a:t>Answer: a MAC (machine) address!</a:t>
            </a:r>
            <a:br>
              <a:rPr lang="en-US"/>
            </a:b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-US"/>
              <a:t>Every machine that can connect to a network has a </a:t>
            </a:r>
            <a:r>
              <a:rPr b="1" lang="en-US"/>
              <a:t>unique </a:t>
            </a:r>
            <a:r>
              <a:rPr lang="en-US"/>
              <a:t>machine address assigned to it at creation</a:t>
            </a:r>
            <a:br>
              <a:rPr lang="en-US"/>
            </a:b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-US"/>
              <a:t>Vendors are given a range of MAC Addresses that can be assigned to their products by the IEEE (Institute of Electrical and Electronics Engineers).</a:t>
            </a:r>
            <a:br>
              <a:rPr lang="en-US"/>
            </a:b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-US"/>
              <a:t>These addresses are physically</a:t>
            </a:r>
            <a:br>
              <a:rPr lang="en-US"/>
            </a:br>
            <a:r>
              <a:rPr lang="en-US"/>
              <a:t>burned into the </a:t>
            </a:r>
            <a:br>
              <a:rPr lang="en-US"/>
            </a:br>
            <a:r>
              <a:rPr lang="en-US"/>
              <a:t>Network Interface Cards (NICs)</a:t>
            </a:r>
            <a:br>
              <a:rPr lang="en-US"/>
            </a:br>
            <a:r>
              <a:rPr lang="en-US"/>
              <a:t>that machines use to connect</a:t>
            </a:r>
            <a:br>
              <a:rPr lang="en-US"/>
            </a:br>
            <a:r>
              <a:rPr lang="en-US"/>
              <a:t>to eachother</a:t>
            </a:r>
            <a:endParaRPr/>
          </a:p>
        </p:txBody>
      </p:sp>
      <p:pic>
        <p:nvPicPr>
          <p:cNvPr id="166" name="Google Shape;166;g104c69774a1_0_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19804" y="1952829"/>
            <a:ext cx="5606425" cy="321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04c69774a1_0_96"/>
          <p:cNvSpPr txBox="1"/>
          <p:nvPr>
            <p:ph type="title"/>
          </p:nvPr>
        </p:nvSpPr>
        <p:spPr>
          <a:xfrm>
            <a:off x="609600" y="1"/>
            <a:ext cx="10744200" cy="12285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How do we find that address?</a:t>
            </a:r>
            <a:endParaRPr/>
          </a:p>
        </p:txBody>
      </p:sp>
      <p:sp>
        <p:nvSpPr>
          <p:cNvPr id="173" name="Google Shape;173;g104c69774a1_0_96"/>
          <p:cNvSpPr txBox="1"/>
          <p:nvPr>
            <p:ph idx="1" type="body"/>
          </p:nvPr>
        </p:nvSpPr>
        <p:spPr>
          <a:xfrm>
            <a:off x="838200" y="1825625"/>
            <a:ext cx="5181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68300" lvl="0" marL="457200" rtl="0" algn="l">
              <a:spcBef>
                <a:spcPts val="660"/>
              </a:spcBef>
              <a:spcAft>
                <a:spcPts val="0"/>
              </a:spcAft>
              <a:buSzPts val="2200"/>
              <a:buChar char="-"/>
            </a:pPr>
            <a:r>
              <a:rPr lang="en-US"/>
              <a:t>Two a</a:t>
            </a:r>
            <a:r>
              <a:rPr lang="en-US"/>
              <a:t>nswers: Private and Public </a:t>
            </a:r>
            <a:r>
              <a:rPr b="1" lang="en-US"/>
              <a:t>IP </a:t>
            </a:r>
            <a:r>
              <a:rPr lang="en-US"/>
              <a:t>addresses</a:t>
            </a:r>
            <a:br>
              <a:rPr lang="en-US"/>
            </a:b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-US"/>
              <a:t>MAC addresses are translated to IP addresses by </a:t>
            </a:r>
            <a:r>
              <a:rPr b="1" lang="en-US"/>
              <a:t>Routers</a:t>
            </a:r>
            <a:br>
              <a:rPr lang="en-US"/>
            </a:b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-US"/>
              <a:t>Private IP addresses: accessible only within a Local Area Network (</a:t>
            </a:r>
            <a:r>
              <a:rPr b="1" lang="en-US"/>
              <a:t>LAN</a:t>
            </a:r>
            <a:r>
              <a:rPr lang="en-US"/>
              <a:t>)</a:t>
            </a:r>
            <a:endParaRPr/>
          </a:p>
          <a:p>
            <a:pPr indent="0" lvl="0" marL="0" rtl="0" algn="l">
              <a:spcBef>
                <a:spcPts val="6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68300" lvl="0" marL="457200" rtl="0" algn="l">
              <a:spcBef>
                <a:spcPts val="660"/>
              </a:spcBef>
              <a:spcAft>
                <a:spcPts val="0"/>
              </a:spcAft>
              <a:buSzPts val="2200"/>
              <a:buChar char="-"/>
            </a:pPr>
            <a:r>
              <a:rPr lang="en-US"/>
              <a:t>Public IP addresses: discoverable anywhere on the internet using DNS lookup</a:t>
            </a:r>
            <a:endParaRPr/>
          </a:p>
        </p:txBody>
      </p:sp>
      <p:pic>
        <p:nvPicPr>
          <p:cNvPr id="174" name="Google Shape;174;g104c69774a1_0_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57825" y="4529150"/>
            <a:ext cx="7834175" cy="188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g104c69774a1_0_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18900" y="2328863"/>
            <a:ext cx="3829050" cy="220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104c69774a1_0_45"/>
          <p:cNvSpPr txBox="1"/>
          <p:nvPr>
            <p:ph type="title"/>
          </p:nvPr>
        </p:nvSpPr>
        <p:spPr>
          <a:xfrm>
            <a:off x="609600" y="1"/>
            <a:ext cx="10744200" cy="12285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How are addresses organize?</a:t>
            </a:r>
            <a:endParaRPr/>
          </a:p>
        </p:txBody>
      </p:sp>
      <p:sp>
        <p:nvSpPr>
          <p:cNvPr id="182" name="Google Shape;182;g104c69774a1_0_45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rPr lang="en-US"/>
              <a:t>Answer: Networks and Subnetworks</a:t>
            </a:r>
            <a:endParaRPr/>
          </a:p>
        </p:txBody>
      </p:sp>
      <p:pic>
        <p:nvPicPr>
          <p:cNvPr id="183" name="Google Shape;183;g104c69774a1_0_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20175" y="2654475"/>
            <a:ext cx="4419600" cy="116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g104c69774a1_0_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62649" y="2896900"/>
            <a:ext cx="7405351" cy="206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WelcomeDoc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2017-10-15T21:06:31Z</dcterms:created>
  <dc:creator>Aref Mourtada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TC029239449991</vt:lpwstr>
  </property>
</Properties>
</file>